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77" r:id="rId5"/>
    <p:sldId id="259" r:id="rId6"/>
    <p:sldId id="264" r:id="rId7"/>
    <p:sldId id="265" r:id="rId8"/>
    <p:sldId id="266" r:id="rId9"/>
    <p:sldId id="270" r:id="rId10"/>
    <p:sldId id="273" r:id="rId11"/>
    <p:sldId id="274" r:id="rId12"/>
    <p:sldId id="272" r:id="rId13"/>
    <p:sldId id="260" r:id="rId14"/>
    <p:sldId id="263" r:id="rId15"/>
    <p:sldId id="269" r:id="rId16"/>
    <p:sldId id="262" r:id="rId17"/>
    <p:sldId id="276" r:id="rId18"/>
    <p:sldId id="275" r:id="rId19"/>
    <p:sldId id="278" r:id="rId20"/>
    <p:sldId id="267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45" autoAdjust="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80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83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667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11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38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854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19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13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8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15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84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2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D7E7D-0AF1-A845-9BDC-F6D0152CFCAC}" type="datetimeFigureOut">
              <a:rPr lang="en-US" smtClean="0"/>
              <a:t>12/6/15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349D0-9A9C-4F4A-A9B2-DAE4BDA19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133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swass.shinyapps.io/04Shiny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localhost/Users/GermanMtz/Documents/Academic/CompSci/Data/FinalProject/DV_FinalProject/00%20Doc/DV_FinalProject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latin typeface="Cambria"/>
                <a:cs typeface="Cambria"/>
              </a:rPr>
              <a:t>Baseball Statistics</a:t>
            </a:r>
            <a:endParaRPr lang="en-US" sz="6000" dirty="0">
              <a:latin typeface="Cambria"/>
              <a:cs typeface="Cambri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tx1"/>
                </a:solidFill>
                <a:latin typeface="Cambria"/>
                <a:cs typeface="Cambria"/>
              </a:rPr>
              <a:t>By Brian </a:t>
            </a:r>
            <a:r>
              <a:rPr lang="en-US" sz="4000" dirty="0" err="1" smtClean="0">
                <a:solidFill>
                  <a:schemeClr val="tx1"/>
                </a:solidFill>
                <a:latin typeface="Cambria"/>
                <a:cs typeface="Cambria"/>
              </a:rPr>
              <a:t>Bargas</a:t>
            </a:r>
            <a:r>
              <a:rPr lang="en-US" sz="4000" dirty="0" smtClean="0">
                <a:solidFill>
                  <a:schemeClr val="tx1"/>
                </a:solidFill>
                <a:latin typeface="Cambria"/>
                <a:cs typeface="Cambria"/>
              </a:rPr>
              <a:t>, German Martinez, Chris Pena</a:t>
            </a:r>
            <a:endParaRPr lang="en-US" sz="4000" dirty="0">
              <a:solidFill>
                <a:schemeClr val="tx1"/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775174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Hall of Fame by City</a:t>
            </a:r>
            <a:endParaRPr lang="en-US" dirty="0"/>
          </a:p>
        </p:txBody>
      </p:sp>
      <p:pic>
        <p:nvPicPr>
          <p:cNvPr id="4" name="Content Placeholder 3" descr="HallOfFame Geo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705" r="-67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90464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Salary to Wins</a:t>
            </a:r>
            <a:endParaRPr lang="en-US" dirty="0"/>
          </a:p>
        </p:txBody>
      </p:sp>
      <p:pic>
        <p:nvPicPr>
          <p:cNvPr id="6" name="Picture 5" descr="SalaryToWi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34" y="1233411"/>
            <a:ext cx="7720890" cy="498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201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42656"/>
            <a:ext cx="3326058" cy="1968018"/>
          </a:xfrm>
        </p:spPr>
        <p:txBody>
          <a:bodyPr>
            <a:normAutofit/>
          </a:bodyPr>
          <a:lstStyle/>
          <a:p>
            <a:r>
              <a:rPr lang="en-US" dirty="0" smtClean="0"/>
              <a:t>Team</a:t>
            </a:r>
            <a:br>
              <a:rPr lang="en-US" dirty="0" smtClean="0"/>
            </a:br>
            <a:r>
              <a:rPr lang="en-US" dirty="0" smtClean="0"/>
              <a:t>Records</a:t>
            </a:r>
            <a:endParaRPr lang="en-US" dirty="0"/>
          </a:p>
        </p:txBody>
      </p:sp>
      <p:pic>
        <p:nvPicPr>
          <p:cNvPr id="6" name="Picture 5" descr="TeamRecor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0744" y="0"/>
            <a:ext cx="57632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583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Shiny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933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reactive</a:t>
            </a:r>
          </a:p>
          <a:p>
            <a:r>
              <a:rPr lang="en-US" dirty="0" smtClean="0"/>
              <a:t>Render Plot</a:t>
            </a:r>
          </a:p>
          <a:p>
            <a:r>
              <a:rPr lang="en-US" dirty="0" smtClean="0"/>
              <a:t>Observe Event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806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Dashboard</a:t>
            </a:r>
          </a:p>
          <a:p>
            <a:r>
              <a:rPr lang="en-US" dirty="0" smtClean="0"/>
              <a:t>Sidebar w/ Cross Tab</a:t>
            </a:r>
          </a:p>
          <a:p>
            <a:r>
              <a:rPr lang="en-US" dirty="0" smtClean="0"/>
              <a:t>Body</a:t>
            </a:r>
          </a:p>
          <a:p>
            <a:r>
              <a:rPr lang="en-US" dirty="0" smtClean="0"/>
              <a:t>User Created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589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b="1" dirty="0">
                <a:hlinkClick r:id="rId2"/>
              </a:rPr>
              <a:t>https://bswass.shinyapps.io/04Shiny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026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0726"/>
            <a:ext cx="9144000" cy="495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163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RMD Markdown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515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hlinkClick r:id="rId2" action="ppaction://hlinkfile"/>
              </a:rPr>
              <a:t>file://localhost/Users/GermanMtz/Documents/Academic/CompSci/Data/FinalProject/DV_FinalProject/00%20Doc/DV_FinalProject.html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093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DATA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939683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Questions, Comments, Complements?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817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Sean </a:t>
            </a:r>
            <a:r>
              <a:rPr lang="en-US" dirty="0" err="1"/>
              <a:t>Lahman</a:t>
            </a:r>
            <a:r>
              <a:rPr lang="en-US" dirty="0"/>
              <a:t> Online Baseball Database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/>
              <a:t>1871 to 2014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 smtClean="0"/>
              <a:t>Several different baseball stats including;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57416" y="3754518"/>
            <a:ext cx="5772964" cy="1477328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Plus</a:t>
            </a:r>
            <a:r>
              <a:rPr lang="en-US" dirty="0"/>
              <a:t> </a:t>
            </a:r>
            <a:r>
              <a:rPr lang="en-US" dirty="0" smtClean="0"/>
              <a:t>Fielding </a:t>
            </a:r>
            <a:r>
              <a:rPr lang="en-US" dirty="0"/>
              <a:t>S</a:t>
            </a:r>
            <a:r>
              <a:rPr lang="en-US" dirty="0" smtClean="0"/>
              <a:t>tatistics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S</a:t>
            </a:r>
            <a:r>
              <a:rPr lang="en-US" dirty="0" smtClean="0"/>
              <a:t>tandings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</a:t>
            </a:r>
            <a:r>
              <a:rPr lang="en-US" dirty="0" smtClean="0"/>
              <a:t>eam Stats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M</a:t>
            </a:r>
            <a:r>
              <a:rPr lang="en-US" dirty="0" smtClean="0"/>
              <a:t>anagerial Records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P</a:t>
            </a:r>
            <a:r>
              <a:rPr lang="en-US" dirty="0" smtClean="0"/>
              <a:t>ost-Season Data</a:t>
            </a:r>
          </a:p>
        </p:txBody>
      </p:sp>
      <p:sp>
        <p:nvSpPr>
          <p:cNvPr id="6" name="Rectangle 5"/>
          <p:cNvSpPr/>
          <p:nvPr/>
        </p:nvSpPr>
        <p:spPr>
          <a:xfrm>
            <a:off x="4324954" y="375451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</a:rPr>
              <a:t>Salary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Pitching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Bating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Player Personal Info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749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Master</a:t>
            </a:r>
          </a:p>
          <a:p>
            <a:r>
              <a:rPr lang="en-US" dirty="0" smtClean="0"/>
              <a:t>Batting</a:t>
            </a:r>
          </a:p>
          <a:p>
            <a:r>
              <a:rPr lang="en-US" dirty="0" smtClean="0"/>
              <a:t>Salary</a:t>
            </a:r>
          </a:p>
          <a:p>
            <a:r>
              <a:rPr lang="en-US" dirty="0" smtClean="0"/>
              <a:t>Hall Of Fame</a:t>
            </a:r>
          </a:p>
          <a:p>
            <a:r>
              <a:rPr lang="en-US" dirty="0" smtClean="0"/>
              <a:t>Teams</a:t>
            </a:r>
          </a:p>
          <a:p>
            <a:r>
              <a:rPr lang="en-US" dirty="0" smtClean="0"/>
              <a:t>Franchise</a:t>
            </a:r>
          </a:p>
          <a:p>
            <a:endParaRPr lang="en-US" dirty="0"/>
          </a:p>
          <a:p>
            <a:r>
              <a:rPr lang="en-US" dirty="0" smtClean="0"/>
              <a:t>Joined using a </a:t>
            </a:r>
            <a:r>
              <a:rPr lang="en-US" dirty="0" err="1" smtClean="0"/>
              <a:t>player.id</a:t>
            </a:r>
            <a:r>
              <a:rPr lang="en-US" dirty="0" smtClean="0"/>
              <a:t> or </a:t>
            </a:r>
            <a:r>
              <a:rPr lang="en-US" dirty="0" err="1" smtClean="0"/>
              <a:t>team.id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050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Tableau Visualizations</a:t>
            </a:r>
            <a:endParaRPr lang="en-US" sz="5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89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Hall of Fame Votes</a:t>
            </a:r>
            <a:endParaRPr lang="en-US" dirty="0"/>
          </a:p>
        </p:txBody>
      </p:sp>
      <p:pic>
        <p:nvPicPr>
          <p:cNvPr id="4" name="Content Placeholder 3" descr="HallOfFameVote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73" b="-487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3794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Homeruns </a:t>
            </a:r>
            <a:r>
              <a:rPr lang="en-US" smtClean="0"/>
              <a:t>Average per Hit</a:t>
            </a:r>
            <a:endParaRPr lang="en-US" dirty="0"/>
          </a:p>
        </p:txBody>
      </p:sp>
      <p:pic>
        <p:nvPicPr>
          <p:cNvPr id="4" name="Content Placeholder 3" descr="HomerunAVGatBat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85" b="-34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1600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Number of Games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Hall of Fame Votes</a:t>
            </a:r>
            <a:endParaRPr lang="en-US" dirty="0"/>
          </a:p>
        </p:txBody>
      </p:sp>
      <p:pic>
        <p:nvPicPr>
          <p:cNvPr id="4" name="Content Placeholder 3" descr="GamesToHOFVote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66" b="-53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1600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Batting Averages</a:t>
            </a:r>
            <a:endParaRPr lang="en-US" dirty="0"/>
          </a:p>
        </p:txBody>
      </p:sp>
      <p:pic>
        <p:nvPicPr>
          <p:cNvPr id="4" name="Content Placeholder 3" descr="TeamBattingAvg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7" b="173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4799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Advantage.thmx</Template>
  <TotalTime>931</TotalTime>
  <Words>139</Words>
  <Application>Microsoft Macintosh PowerPoint</Application>
  <PresentationFormat>On-screen Show (4:3)</PresentationFormat>
  <Paragraphs>51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Baseball Statistics</vt:lpstr>
      <vt:lpstr>DATA</vt:lpstr>
      <vt:lpstr>Source</vt:lpstr>
      <vt:lpstr>CSV</vt:lpstr>
      <vt:lpstr>Tableau Visualizations</vt:lpstr>
      <vt:lpstr>Hall of Fame Votes</vt:lpstr>
      <vt:lpstr>Homeruns Average per Hit</vt:lpstr>
      <vt:lpstr>Number of Games vs  Hall of Fame Votes</vt:lpstr>
      <vt:lpstr>Team Batting Averages</vt:lpstr>
      <vt:lpstr>Hall of Fame by City</vt:lpstr>
      <vt:lpstr>Salary to Wins</vt:lpstr>
      <vt:lpstr>Team Records</vt:lpstr>
      <vt:lpstr>Shiny</vt:lpstr>
      <vt:lpstr>Server</vt:lpstr>
      <vt:lpstr>UI</vt:lpstr>
      <vt:lpstr>Link</vt:lpstr>
      <vt:lpstr>Link</vt:lpstr>
      <vt:lpstr>RMD Markdown</vt:lpstr>
      <vt:lpstr>Link</vt:lpstr>
      <vt:lpstr>Questions, Comments, Complements?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Baseball Statistics</dc:title>
  <dc:creator>German Martinez Garcia</dc:creator>
  <cp:lastModifiedBy>German Martinez Garcia</cp:lastModifiedBy>
  <cp:revision>15</cp:revision>
  <dcterms:created xsi:type="dcterms:W3CDTF">2015-12-07T02:33:29Z</dcterms:created>
  <dcterms:modified xsi:type="dcterms:W3CDTF">2015-12-07T18:04:46Z</dcterms:modified>
</cp:coreProperties>
</file>

<file path=docProps/thumbnail.jpeg>
</file>